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7"/>
  </p:notesMasterIdLst>
  <p:sldIdLst>
    <p:sldId id="256" r:id="rId2"/>
    <p:sldId id="261" r:id="rId3"/>
    <p:sldId id="258" r:id="rId4"/>
    <p:sldId id="263" r:id="rId5"/>
    <p:sldId id="268" r:id="rId6"/>
    <p:sldId id="262" r:id="rId7"/>
    <p:sldId id="265" r:id="rId8"/>
    <p:sldId id="264" r:id="rId9"/>
    <p:sldId id="281" r:id="rId10"/>
    <p:sldId id="266" r:id="rId11"/>
    <p:sldId id="267" r:id="rId12"/>
    <p:sldId id="274" r:id="rId13"/>
    <p:sldId id="275" r:id="rId14"/>
    <p:sldId id="276" r:id="rId15"/>
    <p:sldId id="277" r:id="rId16"/>
    <p:sldId id="278" r:id="rId17"/>
    <p:sldId id="279" r:id="rId18"/>
    <p:sldId id="280" r:id="rId19"/>
    <p:sldId id="282" r:id="rId20"/>
    <p:sldId id="283" r:id="rId21"/>
    <p:sldId id="284" r:id="rId22"/>
    <p:sldId id="285" r:id="rId23"/>
    <p:sldId id="286" r:id="rId24"/>
    <p:sldId id="287" r:id="rId25"/>
    <p:sldId id="288" r:id="rId26"/>
  </p:sldIdLst>
  <p:sldSz cx="12192000" cy="6858000"/>
  <p:notesSz cx="12192000" cy="6858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4" d="100"/>
          <a:sy n="74" d="100"/>
        </p:scale>
        <p:origin x="1013" y="67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979" y="0"/>
            <a:ext cx="52832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  <a:t>2/16/2024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52832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979" y="6513910"/>
            <a:ext cx="52832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2/16/2024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‹#›</a:t>
            </a:fld>
            <a:endParaRPr/>
          </a:p>
        </p:txBody>
      </p:sp>
    </p:spTree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500" b="0" i="0">
                <a:solidFill>
                  <a:srgbClr val="161616"/>
                </a:solidFill>
                <a:latin typeface="Verdana" panose="020B0604030504040204"/>
                <a:cs typeface="Verdana" panose="020B0604030504040204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09600" y="1577340"/>
            <a:ext cx="10972800" cy="4526280"/>
          </a:xfrm>
        </p:spPr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2/16/2024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‹#›</a:t>
            </a:fld>
            <a:endParaRPr/>
          </a:p>
        </p:txBody>
      </p:sp>
    </p:spTree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500" b="0" i="0">
                <a:solidFill>
                  <a:srgbClr val="161616"/>
                </a:solidFill>
                <a:latin typeface="Verdana" panose="020B0604030504040204"/>
                <a:cs typeface="Verdana" panose="020B0604030504040204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2/16/2024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‹#›</a:t>
            </a:fld>
            <a:endParaRPr/>
          </a:p>
        </p:txBody>
      </p:sp>
    </p:spTree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500" b="0" i="0">
                <a:solidFill>
                  <a:srgbClr val="161616"/>
                </a:solidFill>
                <a:latin typeface="Verdana" panose="020B0604030504040204"/>
                <a:cs typeface="Verdana" panose="020B0604030504040204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2/16/2024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‹#›</a:t>
            </a:fld>
            <a:endParaRPr/>
          </a:p>
        </p:txBody>
      </p:sp>
    </p:spTree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2/16/2024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‹#›</a:t>
            </a:fld>
            <a:endParaRPr/>
          </a:p>
        </p:txBody>
      </p:sp>
    </p:spTree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51383" y="2009937"/>
            <a:ext cx="10289232" cy="7112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500" b="0" i="0">
                <a:solidFill>
                  <a:srgbClr val="161616"/>
                </a:solidFill>
                <a:latin typeface="Verdana" panose="020B0604030504040204"/>
                <a:cs typeface="Verdana" panose="020B0604030504040204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2/16/2024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hf hdr="0" ft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wmf"/><Relationship Id="rId2" Type="http://schemas.openxmlformats.org/officeDocument/2006/relationships/oleObject" Target="../embeddings/oleObject6.bin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wmf"/><Relationship Id="rId2" Type="http://schemas.openxmlformats.org/officeDocument/2006/relationships/oleObject" Target="../embeddings/oleObject7.bin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oleObject" Target="../embeddings/oleObject8.bin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mf"/><Relationship Id="rId2" Type="http://schemas.openxmlformats.org/officeDocument/2006/relationships/oleObject" Target="../embeddings/oleObject9.bin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wmf"/><Relationship Id="rId2" Type="http://schemas.openxmlformats.org/officeDocument/2006/relationships/oleObject" Target="../embeddings/oleObject10.bin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wmf"/><Relationship Id="rId2" Type="http://schemas.openxmlformats.org/officeDocument/2006/relationships/oleObject" Target="../embeddings/oleObject11.bin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wmf"/><Relationship Id="rId2" Type="http://schemas.openxmlformats.org/officeDocument/2006/relationships/oleObject" Target="../embeddings/oleObject12.bin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2" Type="http://schemas.openxmlformats.org/officeDocument/2006/relationships/oleObject" Target="../embeddings/oleObject13.bin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wmf"/><Relationship Id="rId2" Type="http://schemas.openxmlformats.org/officeDocument/2006/relationships/oleObject" Target="../embeddings/oleObject14.bin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wmf"/><Relationship Id="rId2" Type="http://schemas.openxmlformats.org/officeDocument/2006/relationships/oleObject" Target="../embeddings/oleObject15.bin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wmf"/><Relationship Id="rId2" Type="http://schemas.openxmlformats.org/officeDocument/2006/relationships/oleObject" Target="../embeddings/oleObject16.bin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wmf"/><Relationship Id="rId2" Type="http://schemas.openxmlformats.org/officeDocument/2006/relationships/oleObject" Target="../embeddings/oleObject17.bin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wmf"/><Relationship Id="rId2" Type="http://schemas.openxmlformats.org/officeDocument/2006/relationships/oleObject" Target="../embeddings/oleObject18.bin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wmf"/><Relationship Id="rId2" Type="http://schemas.openxmlformats.org/officeDocument/2006/relationships/oleObject" Target="../embeddings/oleObject19.bin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wmf"/><Relationship Id="rId2" Type="http://schemas.openxmlformats.org/officeDocument/2006/relationships/oleObject" Target="../embeddings/oleObject20.bin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wmf"/><Relationship Id="rId2" Type="http://schemas.openxmlformats.org/officeDocument/2006/relationships/oleObject" Target="../embeddings/oleObject21.bin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oleObject" Target="../embeddings/oleObject3.bin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2" Type="http://schemas.openxmlformats.org/officeDocument/2006/relationships/oleObject" Target="../embeddings/oleObject4.bin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2" Type="http://schemas.openxmlformats.org/officeDocument/2006/relationships/oleObject" Target="../embeddings/oleObject5.bin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51383" y="2009937"/>
            <a:ext cx="8864600" cy="7048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M</a:t>
            </a:r>
            <a:r>
              <a:rPr spc="60" dirty="0"/>
              <a:t>o</a:t>
            </a:r>
            <a:r>
              <a:rPr spc="-114" dirty="0"/>
              <a:t>der</a:t>
            </a:r>
            <a:r>
              <a:rPr spc="-5" dirty="0"/>
              <a:t>n</a:t>
            </a:r>
            <a:r>
              <a:rPr spc="-470" dirty="0"/>
              <a:t> </a:t>
            </a:r>
            <a:r>
              <a:rPr spc="325" dirty="0"/>
              <a:t>J</a:t>
            </a:r>
            <a:r>
              <a:rPr spc="-295" dirty="0"/>
              <a:t>a</a:t>
            </a:r>
            <a:r>
              <a:rPr spc="-245" dirty="0"/>
              <a:t>v</a:t>
            </a:r>
            <a:r>
              <a:rPr spc="-160" dirty="0"/>
              <a:t>aScr</a:t>
            </a:r>
            <a:r>
              <a:rPr spc="-145" dirty="0"/>
              <a:t>i</a:t>
            </a:r>
            <a:r>
              <a:rPr spc="30" dirty="0"/>
              <a:t>p</a:t>
            </a:r>
            <a:r>
              <a:rPr spc="85" dirty="0"/>
              <a:t>t</a:t>
            </a:r>
            <a:r>
              <a:rPr lang="en-US" spc="85" dirty="0"/>
              <a:t>(ES6)</a:t>
            </a:r>
            <a:r>
              <a:rPr spc="-475" dirty="0"/>
              <a:t> </a:t>
            </a:r>
            <a:endParaRPr spc="-20" dirty="0"/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877300" y="4011168"/>
            <a:ext cx="2450590" cy="1638299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/>
              <a:t>1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/>
              <a:t>10</a:t>
            </a:fld>
            <a:endParaRPr/>
          </a:p>
        </p:txBody>
      </p:sp>
      <p:sp>
        <p:nvSpPr>
          <p:cNvPr id="8" name="Content Placeholder 7"/>
          <p:cNvSpPr>
            <a:spLocks noGrp="1"/>
          </p:cNvSpPr>
          <p:nvPr>
            <p:ph sz="half" idx="3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half" idx="2"/>
          </p:nvPr>
        </p:nvGraphicFramePr>
        <p:xfrm>
          <a:off x="533400" y="955040"/>
          <a:ext cx="11113770" cy="5133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6924675" imgH="5076825" progId="Paint.Picture">
                  <p:embed/>
                </p:oleObj>
              </mc:Choice>
              <mc:Fallback>
                <p:oleObj r:id="rId2" imgW="6924675" imgH="5076825" progId="Paint.Picture">
                  <p:embed/>
                  <p:pic>
                    <p:nvPicPr>
                      <p:cNvPr id="0" name="Picture 5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3400" y="955040"/>
                        <a:ext cx="11113770" cy="51339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/>
              <a:t>11</a:t>
            </a:fld>
            <a:endParaRPr/>
          </a:p>
        </p:txBody>
      </p:sp>
      <p:sp>
        <p:nvSpPr>
          <p:cNvPr id="8" name="Content Placeholder 7"/>
          <p:cNvSpPr>
            <a:spLocks noGrp="1"/>
          </p:cNvSpPr>
          <p:nvPr>
            <p:ph sz="half" idx="3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half" idx="2"/>
          </p:nvPr>
        </p:nvGraphicFramePr>
        <p:xfrm>
          <a:off x="1524000" y="685800"/>
          <a:ext cx="9605010" cy="56407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6848475" imgH="5086350" progId="Paint.Picture">
                  <p:embed/>
                </p:oleObj>
              </mc:Choice>
              <mc:Fallback>
                <p:oleObj r:id="rId2" imgW="6848475" imgH="5086350" progId="Paint.Picture">
                  <p:embed/>
                  <p:pic>
                    <p:nvPicPr>
                      <p:cNvPr id="0" name="Picture 5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524000" y="685800"/>
                        <a:ext cx="9605010" cy="56407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/>
              <a:t>12</a:t>
            </a:fld>
            <a:endParaRPr/>
          </a:p>
        </p:txBody>
      </p:sp>
      <p:sp>
        <p:nvSpPr>
          <p:cNvPr id="8" name="Content Placeholder 7"/>
          <p:cNvSpPr>
            <a:spLocks noGrp="1"/>
          </p:cNvSpPr>
          <p:nvPr>
            <p:ph sz="half" idx="3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half" idx="2"/>
          </p:nvPr>
        </p:nvGraphicFramePr>
        <p:xfrm>
          <a:off x="951230" y="707390"/>
          <a:ext cx="10581005" cy="53962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6781800" imgH="4991100" progId="Paint.Picture">
                  <p:embed/>
                </p:oleObj>
              </mc:Choice>
              <mc:Fallback>
                <p:oleObj r:id="rId2" imgW="6781800" imgH="4991100" progId="Paint.Picture">
                  <p:embed/>
                  <p:pic>
                    <p:nvPicPr>
                      <p:cNvPr id="0" name="Picture 5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951230" y="707390"/>
                        <a:ext cx="10581005" cy="53962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/>
              <a:t>13</a:t>
            </a:fld>
            <a:endParaRPr/>
          </a:p>
        </p:txBody>
      </p:sp>
      <p:sp>
        <p:nvSpPr>
          <p:cNvPr id="8" name="Content Placeholder 7"/>
          <p:cNvSpPr>
            <a:spLocks noGrp="1"/>
          </p:cNvSpPr>
          <p:nvPr>
            <p:ph sz="half" idx="3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half" idx="2"/>
          </p:nvPr>
        </p:nvGraphicFramePr>
        <p:xfrm>
          <a:off x="762000" y="304800"/>
          <a:ext cx="10791825" cy="60286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6886575" imgH="5105400" progId="Paint.Picture">
                  <p:embed/>
                </p:oleObj>
              </mc:Choice>
              <mc:Fallback>
                <p:oleObj r:id="rId2" imgW="6886575" imgH="5105400" progId="Paint.Picture">
                  <p:embed/>
                  <p:pic>
                    <p:nvPicPr>
                      <p:cNvPr id="0" name="Picture 5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62000" y="304800"/>
                        <a:ext cx="10791825" cy="60286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/>
              <a:t>14</a:t>
            </a:fld>
            <a:endParaRPr/>
          </a:p>
        </p:txBody>
      </p:sp>
      <p:sp>
        <p:nvSpPr>
          <p:cNvPr id="8" name="Content Placeholder 7"/>
          <p:cNvSpPr>
            <a:spLocks noGrp="1"/>
          </p:cNvSpPr>
          <p:nvPr>
            <p:ph sz="half" idx="3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half" idx="2"/>
          </p:nvPr>
        </p:nvGraphicFramePr>
        <p:xfrm>
          <a:off x="838200" y="381000"/>
          <a:ext cx="10631170" cy="56400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6886575" imgH="5105400" progId="Paint.Picture">
                  <p:embed/>
                </p:oleObj>
              </mc:Choice>
              <mc:Fallback>
                <p:oleObj r:id="rId2" imgW="6886575" imgH="5105400" progId="Paint.Picture">
                  <p:embed/>
                  <p:pic>
                    <p:nvPicPr>
                      <p:cNvPr id="0" name="Picture 5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38200" y="381000"/>
                        <a:ext cx="10631170" cy="56400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/>
              <a:t>15</a:t>
            </a:fld>
            <a:endParaRPr/>
          </a:p>
        </p:txBody>
      </p:sp>
      <p:sp>
        <p:nvSpPr>
          <p:cNvPr id="8" name="Content Placeholder 7"/>
          <p:cNvSpPr>
            <a:spLocks noGrp="1"/>
          </p:cNvSpPr>
          <p:nvPr>
            <p:ph sz="half" idx="3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half" idx="2"/>
          </p:nvPr>
        </p:nvGraphicFramePr>
        <p:xfrm>
          <a:off x="407670" y="457200"/>
          <a:ext cx="11376025" cy="57886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6619875" imgH="4867275" progId="Paint.Picture">
                  <p:embed/>
                </p:oleObj>
              </mc:Choice>
              <mc:Fallback>
                <p:oleObj r:id="rId2" imgW="6619875" imgH="4867275" progId="Paint.Picture">
                  <p:embed/>
                  <p:pic>
                    <p:nvPicPr>
                      <p:cNvPr id="0" name="Picture 5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07670" y="457200"/>
                        <a:ext cx="11376025" cy="57886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/>
              <a:t>16</a:t>
            </a:fld>
            <a:endParaRPr/>
          </a:p>
        </p:txBody>
      </p:sp>
      <p:sp>
        <p:nvSpPr>
          <p:cNvPr id="8" name="Content Placeholder 7"/>
          <p:cNvSpPr>
            <a:spLocks noGrp="1"/>
          </p:cNvSpPr>
          <p:nvPr>
            <p:ph sz="half" idx="3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half" idx="2"/>
          </p:nvPr>
        </p:nvGraphicFramePr>
        <p:xfrm>
          <a:off x="1219200" y="533400"/>
          <a:ext cx="9866630" cy="56045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6819900" imgH="5029200" progId="Paint.Picture">
                  <p:embed/>
                </p:oleObj>
              </mc:Choice>
              <mc:Fallback>
                <p:oleObj r:id="rId2" imgW="6819900" imgH="5029200" progId="Paint.Picture">
                  <p:embed/>
                  <p:pic>
                    <p:nvPicPr>
                      <p:cNvPr id="0" name="Picture 5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219200" y="533400"/>
                        <a:ext cx="9866630" cy="56045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/>
              <a:t>17</a:t>
            </a:fld>
            <a:endParaRPr/>
          </a:p>
        </p:txBody>
      </p:sp>
      <p:sp>
        <p:nvSpPr>
          <p:cNvPr id="8" name="Content Placeholder 7"/>
          <p:cNvSpPr>
            <a:spLocks noGrp="1"/>
          </p:cNvSpPr>
          <p:nvPr>
            <p:ph sz="half" idx="3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half" idx="2"/>
          </p:nvPr>
        </p:nvGraphicFramePr>
        <p:xfrm>
          <a:off x="990600" y="561975"/>
          <a:ext cx="10490835" cy="57334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6753225" imgH="5048250" progId="Paint.Picture">
                  <p:embed/>
                </p:oleObj>
              </mc:Choice>
              <mc:Fallback>
                <p:oleObj r:id="rId2" imgW="6753225" imgH="5048250" progId="Paint.Picture">
                  <p:embed/>
                  <p:pic>
                    <p:nvPicPr>
                      <p:cNvPr id="0" name="Picture 5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990600" y="561975"/>
                        <a:ext cx="10490835" cy="57334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/>
              <a:t>18</a:t>
            </a:fld>
            <a:endParaRPr/>
          </a:p>
        </p:txBody>
      </p:sp>
      <p:sp>
        <p:nvSpPr>
          <p:cNvPr id="8" name="Content Placeholder 7"/>
          <p:cNvSpPr>
            <a:spLocks noGrp="1"/>
          </p:cNvSpPr>
          <p:nvPr>
            <p:ph sz="half" idx="3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half" idx="2"/>
          </p:nvPr>
        </p:nvGraphicFramePr>
        <p:xfrm>
          <a:off x="609600" y="481330"/>
          <a:ext cx="11095990" cy="56222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6896100" imgH="5048250" progId="Paint.Picture">
                  <p:embed/>
                </p:oleObj>
              </mc:Choice>
              <mc:Fallback>
                <p:oleObj r:id="rId2" imgW="6896100" imgH="5048250" progId="Paint.Picture">
                  <p:embed/>
                  <p:pic>
                    <p:nvPicPr>
                      <p:cNvPr id="0" name="Picture 5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09600" y="481330"/>
                        <a:ext cx="11095990" cy="56222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/>
              <a:t>19</a:t>
            </a:fld>
            <a:endParaRPr/>
          </a:p>
        </p:txBody>
      </p:sp>
      <p:sp>
        <p:nvSpPr>
          <p:cNvPr id="8" name="Content Placeholder 7"/>
          <p:cNvSpPr>
            <a:spLocks noGrp="1"/>
          </p:cNvSpPr>
          <p:nvPr>
            <p:ph sz="half" idx="3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half" idx="2"/>
          </p:nvPr>
        </p:nvGraphicFramePr>
        <p:xfrm>
          <a:off x="457200" y="365125"/>
          <a:ext cx="11388725" cy="58902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6715125" imgH="4981575" progId="Paint.Picture">
                  <p:embed/>
                </p:oleObj>
              </mc:Choice>
              <mc:Fallback>
                <p:oleObj r:id="rId2" imgW="6715125" imgH="4981575" progId="Paint.Picture">
                  <p:embed/>
                  <p:pic>
                    <p:nvPicPr>
                      <p:cNvPr id="0" name="Picture 5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57200" y="365125"/>
                        <a:ext cx="11388725" cy="58902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066953" y="457362"/>
            <a:ext cx="10289232" cy="692150"/>
          </a:xfrm>
        </p:spPr>
        <p:txBody>
          <a:bodyPr/>
          <a:lstStyle/>
          <a:p>
            <a:pPr algn="ctr"/>
            <a:r>
              <a:rPr lang="en-US"/>
              <a:t>Overview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/>
              <a:t>2</a:t>
            </a:fld>
            <a:endParaRPr/>
          </a:p>
        </p:txBody>
      </p:sp>
      <p:pic>
        <p:nvPicPr>
          <p:cNvPr id="5" name="Picture 5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280160" y="1445260"/>
            <a:ext cx="10076180" cy="4870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/>
              <a:t>20</a:t>
            </a:fld>
            <a:endParaRPr/>
          </a:p>
        </p:txBody>
      </p:sp>
      <p:sp>
        <p:nvSpPr>
          <p:cNvPr id="8" name="Content Placeholder 7"/>
          <p:cNvSpPr>
            <a:spLocks noGrp="1"/>
          </p:cNvSpPr>
          <p:nvPr>
            <p:ph sz="half" idx="3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half" idx="2"/>
          </p:nvPr>
        </p:nvGraphicFramePr>
        <p:xfrm>
          <a:off x="609600" y="594995"/>
          <a:ext cx="11071225" cy="54406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6781800" imgH="5029200" progId="Paint.Picture">
                  <p:embed/>
                </p:oleObj>
              </mc:Choice>
              <mc:Fallback>
                <p:oleObj r:id="rId2" imgW="6781800" imgH="5029200" progId="Paint.Picture">
                  <p:embed/>
                  <p:pic>
                    <p:nvPicPr>
                      <p:cNvPr id="0" name="Picture 5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09600" y="594995"/>
                        <a:ext cx="11071225" cy="54406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/>
              <a:t>21</a:t>
            </a:fld>
            <a:endParaRPr/>
          </a:p>
        </p:txBody>
      </p:sp>
      <p:sp>
        <p:nvSpPr>
          <p:cNvPr id="8" name="Content Placeholder 7"/>
          <p:cNvSpPr>
            <a:spLocks noGrp="1"/>
          </p:cNvSpPr>
          <p:nvPr>
            <p:ph sz="half" idx="3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half" idx="2"/>
          </p:nvPr>
        </p:nvGraphicFramePr>
        <p:xfrm>
          <a:off x="609600" y="539115"/>
          <a:ext cx="11278235" cy="55867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6743700" imgH="4914900" progId="Paint.Picture">
                  <p:embed/>
                </p:oleObj>
              </mc:Choice>
              <mc:Fallback>
                <p:oleObj r:id="rId2" imgW="6743700" imgH="4914900" progId="Paint.Picture">
                  <p:embed/>
                  <p:pic>
                    <p:nvPicPr>
                      <p:cNvPr id="0" name="Picture 5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09600" y="539115"/>
                        <a:ext cx="11278235" cy="55867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/>
              <a:t>22</a:t>
            </a:fld>
            <a:endParaRPr/>
          </a:p>
        </p:txBody>
      </p:sp>
      <p:sp>
        <p:nvSpPr>
          <p:cNvPr id="8" name="Content Placeholder 7"/>
          <p:cNvSpPr>
            <a:spLocks noGrp="1"/>
          </p:cNvSpPr>
          <p:nvPr>
            <p:ph sz="half" idx="3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half" idx="2"/>
          </p:nvPr>
        </p:nvGraphicFramePr>
        <p:xfrm>
          <a:off x="609600" y="578485"/>
          <a:ext cx="11100435" cy="54343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6772275" imgH="4943475" progId="Paint.Picture">
                  <p:embed/>
                </p:oleObj>
              </mc:Choice>
              <mc:Fallback>
                <p:oleObj r:id="rId2" imgW="6772275" imgH="4943475" progId="Paint.Picture">
                  <p:embed/>
                  <p:pic>
                    <p:nvPicPr>
                      <p:cNvPr id="0" name="Picture 5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09600" y="578485"/>
                        <a:ext cx="11100435" cy="54343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/>
              <a:t>23</a:t>
            </a:fld>
            <a:endParaRPr/>
          </a:p>
        </p:txBody>
      </p:sp>
      <p:sp>
        <p:nvSpPr>
          <p:cNvPr id="8" name="Content Placeholder 7"/>
          <p:cNvSpPr>
            <a:spLocks noGrp="1"/>
          </p:cNvSpPr>
          <p:nvPr>
            <p:ph sz="half" idx="3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half" idx="2"/>
          </p:nvPr>
        </p:nvGraphicFramePr>
        <p:xfrm>
          <a:off x="609600" y="540385"/>
          <a:ext cx="11219815" cy="55156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6829425" imgH="5010150" progId="Paint.Picture">
                  <p:embed/>
                </p:oleObj>
              </mc:Choice>
              <mc:Fallback>
                <p:oleObj r:id="rId2" imgW="6829425" imgH="5010150" progId="Paint.Picture">
                  <p:embed/>
                  <p:pic>
                    <p:nvPicPr>
                      <p:cNvPr id="0" name="Picture 5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09600" y="540385"/>
                        <a:ext cx="11219815" cy="55156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/>
              <a:t>24</a:t>
            </a:fld>
            <a:endParaRPr/>
          </a:p>
        </p:txBody>
      </p:sp>
      <p:sp>
        <p:nvSpPr>
          <p:cNvPr id="8" name="Content Placeholder 7"/>
          <p:cNvSpPr>
            <a:spLocks noGrp="1"/>
          </p:cNvSpPr>
          <p:nvPr>
            <p:ph sz="half" idx="3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half" idx="2"/>
          </p:nvPr>
        </p:nvGraphicFramePr>
        <p:xfrm>
          <a:off x="493395" y="533400"/>
          <a:ext cx="11205210" cy="52330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6667500" imgH="4838700" progId="Paint.Picture">
                  <p:embed/>
                </p:oleObj>
              </mc:Choice>
              <mc:Fallback>
                <p:oleObj r:id="rId2" imgW="6667500" imgH="4838700" progId="Paint.Picture">
                  <p:embed/>
                  <p:pic>
                    <p:nvPicPr>
                      <p:cNvPr id="0" name="Picture 5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93395" y="533400"/>
                        <a:ext cx="11205210" cy="52330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/>
              <a:t>25</a:t>
            </a:fld>
            <a:endParaRPr/>
          </a:p>
        </p:txBody>
      </p:sp>
      <p:sp>
        <p:nvSpPr>
          <p:cNvPr id="8" name="Content Placeholder 7"/>
          <p:cNvSpPr>
            <a:spLocks noGrp="1"/>
          </p:cNvSpPr>
          <p:nvPr>
            <p:ph sz="half" idx="3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half" idx="2"/>
          </p:nvPr>
        </p:nvGraphicFramePr>
        <p:xfrm>
          <a:off x="1066800" y="609600"/>
          <a:ext cx="10170795" cy="543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6743700" imgH="4886325" progId="Paint.Picture">
                  <p:embed/>
                </p:oleObj>
              </mc:Choice>
              <mc:Fallback>
                <p:oleObj r:id="rId2" imgW="6743700" imgH="4886325" progId="Paint.Picture">
                  <p:embed/>
                  <p:pic>
                    <p:nvPicPr>
                      <p:cNvPr id="0" name="Picture 5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066800" y="609600"/>
                        <a:ext cx="10170795" cy="5435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/>
              <a:t>3</a:t>
            </a:fld>
            <a:endParaRPr/>
          </a:p>
        </p:txBody>
      </p:sp>
      <p:sp>
        <p:nvSpPr>
          <p:cNvPr id="8" name="Content Placeholder 7"/>
          <p:cNvSpPr>
            <a:spLocks noGrp="1"/>
          </p:cNvSpPr>
          <p:nvPr>
            <p:ph sz="half" idx="3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half" idx="2"/>
          </p:nvPr>
        </p:nvGraphicFramePr>
        <p:xfrm>
          <a:off x="715010" y="838200"/>
          <a:ext cx="10979785" cy="54330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6829425" imgH="5172075" progId="Paint.Picture">
                  <p:embed/>
                </p:oleObj>
              </mc:Choice>
              <mc:Fallback>
                <p:oleObj r:id="rId2" imgW="6829425" imgH="5172075" progId="Paint.Picture">
                  <p:embed/>
                  <p:pic>
                    <p:nvPicPr>
                      <p:cNvPr id="0" name="Picture 5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15010" y="838200"/>
                        <a:ext cx="10979785" cy="54330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/>
              <a:t>4</a:t>
            </a:fld>
            <a:endParaRPr/>
          </a:p>
        </p:txBody>
      </p:sp>
      <p:sp>
        <p:nvSpPr>
          <p:cNvPr id="8" name="Content Placeholder 7"/>
          <p:cNvSpPr>
            <a:spLocks noGrp="1"/>
          </p:cNvSpPr>
          <p:nvPr>
            <p:ph sz="half" idx="3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half" idx="2"/>
          </p:nvPr>
        </p:nvGraphicFramePr>
        <p:xfrm>
          <a:off x="1222375" y="838200"/>
          <a:ext cx="10018395" cy="50361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6829425" imgH="4895850" progId="Paint.Picture">
                  <p:embed/>
                </p:oleObj>
              </mc:Choice>
              <mc:Fallback>
                <p:oleObj r:id="rId2" imgW="6829425" imgH="4895850" progId="Paint.Picture">
                  <p:embed/>
                  <p:pic>
                    <p:nvPicPr>
                      <p:cNvPr id="0" name="Picture 5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222375" y="838200"/>
                        <a:ext cx="10018395" cy="50361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/>
              <a:t>5</a:t>
            </a:fld>
            <a:endParaRPr/>
          </a:p>
        </p:txBody>
      </p:sp>
      <p:sp>
        <p:nvSpPr>
          <p:cNvPr id="7" name="Content Placeholder 6"/>
          <p:cNvSpPr>
            <a:spLocks noGrp="1"/>
          </p:cNvSpPr>
          <p:nvPr>
            <p:ph sz="half" idx="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/>
          <a:srcRect t="14877" b="7631"/>
          <a:stretch>
            <a:fillRect/>
          </a:stretch>
        </p:blipFill>
        <p:spPr>
          <a:xfrm>
            <a:off x="609600" y="1676400"/>
            <a:ext cx="11089640" cy="4172585"/>
          </a:xfrm>
          <a:prstGeom prst="rect">
            <a:avLst/>
          </a:prstGeom>
        </p:spPr>
      </p:pic>
      <p:sp>
        <p:nvSpPr>
          <p:cNvPr id="8" name="Title 6"/>
          <p:cNvSpPr>
            <a:spLocks noGrp="1"/>
          </p:cNvSpPr>
          <p:nvPr/>
        </p:nvSpPr>
        <p:spPr>
          <a:xfrm>
            <a:off x="914553" y="152562"/>
            <a:ext cx="10289232" cy="6921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500" b="0" i="0">
                <a:solidFill>
                  <a:srgbClr val="161616"/>
                </a:solidFill>
                <a:latin typeface="Verdana" panose="020B0604030504040204"/>
                <a:ea typeface="+mj-ea"/>
                <a:cs typeface="Verdana" panose="020B0604030504040204"/>
              </a:defRPr>
            </a:lvl1pPr>
          </a:lstStyle>
          <a:p>
            <a:pPr algn="ctr"/>
            <a:r>
              <a:rPr lang="en-US"/>
              <a:t>Arrow Functions 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/>
              <a:t>6</a:t>
            </a:fld>
            <a:endParaRPr/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9" name="Content Placeholder 8"/>
          <p:cNvGraphicFramePr>
            <a:graphicFrameLocks noGrp="1" noChangeAspect="1"/>
          </p:cNvGraphicFramePr>
          <p:nvPr>
            <p:ph sz="half" idx="3"/>
          </p:nvPr>
        </p:nvGraphicFramePr>
        <p:xfrm>
          <a:off x="1600200" y="309880"/>
          <a:ext cx="8250555" cy="60680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8429625" imgH="6200775" progId="Paint.Picture">
                  <p:embed/>
                </p:oleObj>
              </mc:Choice>
              <mc:Fallback>
                <p:oleObj r:id="rId2" imgW="8429625" imgH="6200775" progId="Paint.Picture">
                  <p:embed/>
                  <p:pic>
                    <p:nvPicPr>
                      <p:cNvPr id="0" name="Picture 9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600200" y="309880"/>
                        <a:ext cx="8250555" cy="60680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914553" y="152562"/>
            <a:ext cx="10289232" cy="692150"/>
          </a:xfrm>
        </p:spPr>
        <p:txBody>
          <a:bodyPr/>
          <a:lstStyle/>
          <a:p>
            <a:pPr algn="ctr"/>
            <a:r>
              <a:rPr lang="en-US"/>
              <a:t>Arrow Functions CheatSheet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/>
              <a:t>7</a:t>
            </a:fld>
            <a:endParaRPr/>
          </a:p>
        </p:txBody>
      </p:sp>
      <p:sp>
        <p:nvSpPr>
          <p:cNvPr id="8" name="Content Placeholder 7"/>
          <p:cNvSpPr>
            <a:spLocks noGrp="1"/>
          </p:cNvSpPr>
          <p:nvPr>
            <p:ph sz="half" idx="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447800" y="1051560"/>
            <a:ext cx="9404350" cy="557847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/>
              <a:t>8</a:t>
            </a:fld>
            <a:endParaRPr/>
          </a:p>
        </p:txBody>
      </p:sp>
      <p:sp>
        <p:nvSpPr>
          <p:cNvPr id="8" name="Content Placeholder 7"/>
          <p:cNvSpPr>
            <a:spLocks noGrp="1"/>
          </p:cNvSpPr>
          <p:nvPr>
            <p:ph sz="half" idx="3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half" idx="2"/>
          </p:nvPr>
        </p:nvGraphicFramePr>
        <p:xfrm>
          <a:off x="1828800" y="609600"/>
          <a:ext cx="8904605" cy="580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6743700" imgH="4991100" progId="Paint.Picture">
                  <p:embed/>
                </p:oleObj>
              </mc:Choice>
              <mc:Fallback>
                <p:oleObj r:id="rId2" imgW="6743700" imgH="4991100" progId="Paint.Picture">
                  <p:embed/>
                  <p:pic>
                    <p:nvPicPr>
                      <p:cNvPr id="0" name="Picture 5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828800" y="609600"/>
                        <a:ext cx="8904605" cy="5803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/>
              <a:t>9</a:t>
            </a:fld>
            <a:endParaRPr/>
          </a:p>
        </p:txBody>
      </p:sp>
      <p:sp>
        <p:nvSpPr>
          <p:cNvPr id="8" name="Content Placeholder 7"/>
          <p:cNvSpPr>
            <a:spLocks noGrp="1"/>
          </p:cNvSpPr>
          <p:nvPr>
            <p:ph sz="half" idx="3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half" idx="2"/>
          </p:nvPr>
        </p:nvGraphicFramePr>
        <p:xfrm>
          <a:off x="685800" y="762000"/>
          <a:ext cx="11071225" cy="53606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6743700" imgH="4905375" progId="Paint.Picture">
                  <p:embed/>
                </p:oleObj>
              </mc:Choice>
              <mc:Fallback>
                <p:oleObj r:id="rId2" imgW="6743700" imgH="4905375" progId="Paint.Picture">
                  <p:embed/>
                  <p:pic>
                    <p:nvPicPr>
                      <p:cNvPr id="0" name="Picture 5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85800" y="762000"/>
                        <a:ext cx="11071225" cy="53606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</TotalTime>
  <Words>36</Words>
  <Application>Microsoft Office PowerPoint</Application>
  <PresentationFormat>Widescreen</PresentationFormat>
  <Paragraphs>29</Paragraphs>
  <Slides>25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Calibri</vt:lpstr>
      <vt:lpstr>Verdana</vt:lpstr>
      <vt:lpstr>Office Theme</vt:lpstr>
      <vt:lpstr>Paintbrush Picture</vt:lpstr>
      <vt:lpstr>Modern JavaScript(ES6) </vt:lpstr>
      <vt:lpstr>Overview</vt:lpstr>
      <vt:lpstr>PowerPoint Presentation</vt:lpstr>
      <vt:lpstr>PowerPoint Presentation</vt:lpstr>
      <vt:lpstr>PowerPoint Presentation</vt:lpstr>
      <vt:lpstr>PowerPoint Presentation</vt:lpstr>
      <vt:lpstr>Arrow Functions CheatSheet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Modern JavaScript Crash Course</dc:title>
  <dc:creator>Samer Buna</dc:creator>
  <cp:lastModifiedBy>Steve Samuels</cp:lastModifiedBy>
  <cp:revision>19</cp:revision>
  <dcterms:created xsi:type="dcterms:W3CDTF">2021-10-30T16:39:00Z</dcterms:created>
  <dcterms:modified xsi:type="dcterms:W3CDTF">2024-02-16T07:17:13Z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2019-02-14T11:00:00Z</vt:filetime>
  </property>
  <property fmtid="{D5CDD505-2E9C-101B-9397-08002B2CF9AE}" pid="3" name="Creator">
    <vt:lpwstr>Acrobat PDFMaker 19 for PowerPoint</vt:lpwstr>
  </property>
  <property fmtid="{D5CDD505-2E9C-101B-9397-08002B2CF9AE}" pid="4" name="LastSaved">
    <vt:filetime>2021-10-30T11:00:00Z</vt:filetime>
  </property>
  <property fmtid="{D5CDD505-2E9C-101B-9397-08002B2CF9AE}" pid="5" name="ICV">
    <vt:lpwstr>18237DD0F8704D99B75F26CE349D2F55</vt:lpwstr>
  </property>
  <property fmtid="{D5CDD505-2E9C-101B-9397-08002B2CF9AE}" pid="6" name="KSOProductBuildVer">
    <vt:lpwstr>1033-11.2.0.10351</vt:lpwstr>
  </property>
</Properties>
</file>